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2" r:id="rId4"/>
  </p:sldMasterIdLst>
  <p:handoutMasterIdLst>
    <p:handoutMasterId r:id="rId7"/>
  </p:handoutMasterIdLst>
  <p:sldIdLst>
    <p:sldId id="256" r:id="rId5"/>
    <p:sldId id="257" r:id="rId6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Daniel Schroeder" initials="DS" lastIdx="1" clrIdx="0">
    <p:extLst>
      <p:ext uri="{19B8F6BF-5375-455C-9EA6-DF929625EA0E}">
        <p15:presenceInfo xmlns:p15="http://schemas.microsoft.com/office/powerpoint/2012/main" userId="S::ds23454@my.open.ac.uk::40e530c9-2979-4763-8597-f2162dbd65da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25EB5"/>
    <a:srgbClr val="6DECFF"/>
    <a:srgbClr val="ED1B23"/>
    <a:srgbClr val="00904C"/>
    <a:srgbClr val="F7941D"/>
    <a:srgbClr val="BD1B2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918"/>
    <p:restoredTop sz="94783"/>
  </p:normalViewPr>
  <p:slideViewPr>
    <p:cSldViewPr snapToGrid="0" snapToObjects="1">
      <p:cViewPr varScale="1">
        <p:scale>
          <a:sx n="143" d="100"/>
          <a:sy n="143" d="100"/>
        </p:scale>
        <p:origin x="840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109" d="100"/>
          <a:sy n="109" d="100"/>
        </p:scale>
        <p:origin x="3176" y="17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ommentAuthors" Target="commentAuthors.xml"/><Relationship Id="rId13" Type="http://schemas.microsoft.com/office/2016/11/relationships/changesInfo" Target="changesInfos/changesInfo1.xml"/><Relationship Id="rId3" Type="http://schemas.openxmlformats.org/officeDocument/2006/relationships/customXml" Target="../customXml/item3.xml"/><Relationship Id="rId7" Type="http://schemas.openxmlformats.org/officeDocument/2006/relationships/handoutMaster" Target="handoutMasters/handoutMaster1.xml"/><Relationship Id="rId12" Type="http://schemas.openxmlformats.org/officeDocument/2006/relationships/tableStyles" Target="tableStyle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theme" Target="theme/theme1.xml"/><Relationship Id="rId5" Type="http://schemas.openxmlformats.org/officeDocument/2006/relationships/slide" Target="slides/slide1.xml"/><Relationship Id="rId10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Noort Bakx" userId="661db719-d769-4cbb-a255-6a80ec122392" providerId="ADAL" clId="{66260A30-0C82-46BF-881A-DEA9F79E5701}"/>
    <pc:docChg chg="modSld">
      <pc:chgData name="Noort Bakx" userId="661db719-d769-4cbb-a255-6a80ec122392" providerId="ADAL" clId="{66260A30-0C82-46BF-881A-DEA9F79E5701}" dt="2021-06-08T06:11:01.995" v="11" actId="20577"/>
      <pc:docMkLst>
        <pc:docMk/>
      </pc:docMkLst>
      <pc:sldChg chg="modSp mod">
        <pc:chgData name="Noort Bakx" userId="661db719-d769-4cbb-a255-6a80ec122392" providerId="ADAL" clId="{66260A30-0C82-46BF-881A-DEA9F79E5701}" dt="2021-06-08T06:11:01.995" v="11" actId="20577"/>
        <pc:sldMkLst>
          <pc:docMk/>
          <pc:sldMk cId="3297073488" sldId="256"/>
        </pc:sldMkLst>
        <pc:spChg chg="mod">
          <ac:chgData name="Noort Bakx" userId="661db719-d769-4cbb-a255-6a80ec122392" providerId="ADAL" clId="{66260A30-0C82-46BF-881A-DEA9F79E5701}" dt="2021-06-08T06:11:01.995" v="11" actId="20577"/>
          <ac:spMkLst>
            <pc:docMk/>
            <pc:sldMk cId="3297073488" sldId="256"/>
            <ac:spMk id="6" creationId="{A3E35E79-4967-3443-9DB4-B956BBF59DF1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E6FE5D3E-A7E0-9A42-AADD-98336FAE2B3B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811BE95-7D29-8549-B204-7B854BCAF1DC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95DCB13-F7D5-B348-A9B8-1EAB3CE5A35B}" type="datetimeFigureOut">
              <a:rPr lang="en-US" smtClean="0"/>
              <a:t>6/8/2021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F328BBF-600A-624C-A7B3-546765368D36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207FB86-D056-C344-9122-A9B8DF62C79A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326E44F-0E5C-DE44-B9BB-6913A626DE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392734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4379" y="1756611"/>
            <a:ext cx="8861339" cy="1259102"/>
          </a:xfrm>
        </p:spPr>
        <p:txBody>
          <a:bodyPr anchor="b"/>
          <a:lstStyle>
            <a:lvl1pPr algn="l"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4379" y="3084769"/>
            <a:ext cx="8861339" cy="890169"/>
          </a:xfrm>
        </p:spPr>
        <p:txBody>
          <a:bodyPr/>
          <a:lstStyle>
            <a:lvl1pPr marL="0" indent="0" algn="l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8C703BDA-F233-8142-954D-4CB644E810D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692944" y="4719379"/>
            <a:ext cx="3485219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C4E3E79C-E3D6-0F45-941E-582A2D276A5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280746" y="4719379"/>
            <a:ext cx="324788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9C90CE-72FC-0846-A0BE-D6C9A242BF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92679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00867" y="142040"/>
            <a:ext cx="1770142" cy="4203382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4380" y="142041"/>
            <a:ext cx="5653732" cy="4203382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9C90CE-72FC-0846-A0BE-D6C9A242BF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2636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9C90CE-72FC-0846-A0BE-D6C9A242BF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0564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4379" y="810380"/>
            <a:ext cx="3683641" cy="371349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928934" y="810380"/>
            <a:ext cx="3742073" cy="371349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9C90CE-72FC-0846-A0BE-D6C9A242BF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29472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4380" y="837910"/>
            <a:ext cx="3667694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4380" y="1455844"/>
            <a:ext cx="3667694" cy="310011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85252" y="837910"/>
            <a:ext cx="3685757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985252" y="1455844"/>
            <a:ext cx="3685757" cy="310011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9C90CE-72FC-0846-A0BE-D6C9A242BFCE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3E1A624A-7E9A-7B42-90FA-02E72B927A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4379" y="150277"/>
            <a:ext cx="7536629" cy="59936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28072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9C90CE-72FC-0846-A0BE-D6C9A242BF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68755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9C90CE-72FC-0846-A0BE-D6C9A242BF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7609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4380" y="172994"/>
            <a:ext cx="2641771" cy="1027155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6709" y="172994"/>
            <a:ext cx="4754299" cy="431879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34380" y="1200150"/>
            <a:ext cx="2641771" cy="3291639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9C90CE-72FC-0846-A0BE-D6C9A242BF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18001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34381" y="172995"/>
            <a:ext cx="7536628" cy="2920062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9C90CE-72FC-0846-A0BE-D6C9A242BFCE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2D9D62EF-2FDC-E143-BC9F-4F4632FE1E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4380" y="3133581"/>
            <a:ext cx="7536628" cy="432008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AFA03DC3-6799-7D43-BEF1-C0BC01D7C02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34380" y="3581631"/>
            <a:ext cx="7536628" cy="273844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3762715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9C90CE-72FC-0846-A0BE-D6C9A242BF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61578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4379" y="150277"/>
            <a:ext cx="7536629" cy="59936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4379" y="993912"/>
            <a:ext cx="8850595" cy="34000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92944" y="4719379"/>
            <a:ext cx="3485219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280746" y="4719379"/>
            <a:ext cx="324788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9C90CE-72FC-0846-A0BE-D6C9A242BF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11469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b="1" kern="1200">
          <a:solidFill>
            <a:srgbClr val="125EB5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Clr>
          <a:srgbClr val="6DECFF"/>
        </a:buClr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Clr>
          <a:srgbClr val="6DECFF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Clr>
          <a:srgbClr val="6DECFF"/>
        </a:buClr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Clr>
          <a:srgbClr val="6DECFF"/>
        </a:buClr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Clr>
          <a:srgbClr val="6DECFF"/>
        </a:buClr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70334FDB-1886-E147-B674-5966EEE67BDB}"/>
              </a:ext>
            </a:extLst>
          </p:cNvPr>
          <p:cNvSpPr/>
          <p:nvPr/>
        </p:nvSpPr>
        <p:spPr>
          <a:xfrm>
            <a:off x="633938" y="2461482"/>
            <a:ext cx="2552007" cy="526604"/>
          </a:xfrm>
          <a:prstGeom prst="rect">
            <a:avLst/>
          </a:prstGeom>
          <a:solidFill>
            <a:srgbClr val="6DE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3E35E79-4967-3443-9DB4-B956BBF59DF1}"/>
              </a:ext>
            </a:extLst>
          </p:cNvPr>
          <p:cNvSpPr txBox="1"/>
          <p:nvPr/>
        </p:nvSpPr>
        <p:spPr>
          <a:xfrm>
            <a:off x="617461" y="2461482"/>
            <a:ext cx="255200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>
                <a:solidFill>
                  <a:srgbClr val="125EB5"/>
                </a:solidFill>
              </a:rPr>
              <a:t>INSERT TITLE</a:t>
            </a:r>
            <a:endParaRPr lang="en-US" sz="2800" b="1" dirty="0">
              <a:solidFill>
                <a:srgbClr val="125EB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70734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8F6D31-594E-324D-AB7A-88DF88947B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E0C7D92-3FD9-8747-86B7-1E53DA3A7E0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411214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5B846DA9B026F47BC126C9C0F736397" ma:contentTypeVersion="15" ma:contentTypeDescription="Create a new document." ma:contentTypeScope="" ma:versionID="ce8dec8a07c63634cb74d3cb8fbef98b">
  <xsd:schema xmlns:xsd="http://www.w3.org/2001/XMLSchema" xmlns:xs="http://www.w3.org/2001/XMLSchema" xmlns:p="http://schemas.microsoft.com/office/2006/metadata/properties" xmlns:ns1="http://schemas.microsoft.com/sharepoint/v3" xmlns:ns2="f41fa17a-99c4-4c5f-bcb4-a52bd907e64f" xmlns:ns3="eb3f7de7-c935-4ca6-a12c-1f73773710ec" targetNamespace="http://schemas.microsoft.com/office/2006/metadata/properties" ma:root="true" ma:fieldsID="a312b2e1ce3cfb6f1efe25ec849d6c30" ns1:_="" ns2:_="" ns3:_="">
    <xsd:import namespace="http://schemas.microsoft.com/sharepoint/v3"/>
    <xsd:import namespace="f41fa17a-99c4-4c5f-bcb4-a52bd907e64f"/>
    <xsd:import namespace="eb3f7de7-c935-4ca6-a12c-1f73773710ec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DateTaken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ServiceGenerationTime" minOccurs="0"/>
                <xsd:element ref="ns2:MediaServiceEventHashCode" minOccurs="0"/>
                <xsd:element ref="ns1:_ip_UnifiedCompliancePolicyProperties" minOccurs="0"/>
                <xsd:element ref="ns1:_ip_UnifiedCompliancePolicyUIAction" minOccurs="0"/>
                <xsd:element ref="ns2:MediaServiceAutoKeyPoints" minOccurs="0"/>
                <xsd:element ref="ns2:MediaServiceKeyPoints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18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19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41fa17a-99c4-4c5f-bcb4-a52bd907e64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3" nillable="true" ma:displayName="Location" ma:internalName="MediaServiceLocation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2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2" nillable="true" ma:displayName="Length (seconds)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b3f7de7-c935-4ca6-a12c-1f73773710ec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_ip_UnifiedCompliancePolicyProperties xmlns="http://schemas.microsoft.com/sharepoint/v3" xsi:nil="true"/>
  </documentManagement>
</p:properties>
</file>

<file path=customXml/itemProps1.xml><?xml version="1.0" encoding="utf-8"?>
<ds:datastoreItem xmlns:ds="http://schemas.openxmlformats.org/officeDocument/2006/customXml" ds:itemID="{C225D6AF-ACA6-4836-952C-FB44C9D863E3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1F304721-8A00-43F0-AB03-06E4F2D58C0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f41fa17a-99c4-4c5f-bcb4-a52bd907e64f"/>
    <ds:schemaRef ds:uri="eb3f7de7-c935-4ca6-a12c-1f73773710e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26A0E121-6CBC-484B-9769-35F888839424}">
  <ds:schemaRefs>
    <ds:schemaRef ds:uri="http://www.w3.org/XML/1998/namespace"/>
    <ds:schemaRef ds:uri="http://purl.org/dc/dcmitype/"/>
    <ds:schemaRef ds:uri="eb3f7de7-c935-4ca6-a12c-1f73773710ec"/>
    <ds:schemaRef ds:uri="http://schemas.microsoft.com/office/infopath/2007/PartnerControls"/>
    <ds:schemaRef ds:uri="http://purl.org/dc/terms/"/>
    <ds:schemaRef ds:uri="http://schemas.microsoft.com/office/2006/documentManagement/types"/>
    <ds:schemaRef ds:uri="http://schemas.microsoft.com/office/2006/metadata/properties"/>
    <ds:schemaRef ds:uri="http://purl.org/dc/elements/1.1/"/>
    <ds:schemaRef ds:uri="http://schemas.openxmlformats.org/package/2006/metadata/core-properties"/>
    <ds:schemaRef ds:uri="f41fa17a-99c4-4c5f-bcb4-a52bd907e64f"/>
    <ds:schemaRef ds:uri="http://schemas.microsoft.com/sharepoint/v3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21</TotalTime>
  <Words>2</Words>
  <Application>Microsoft Office PowerPoint</Application>
  <PresentationFormat>On-screen Show (16:9)</PresentationFormat>
  <Paragraphs>1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6" baseType="lpstr">
      <vt:lpstr>Arial</vt:lpstr>
      <vt:lpstr>Calibri</vt:lpstr>
      <vt:lpstr>Calibri Light</vt:lpstr>
      <vt:lpstr>Office Theme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Daniel Schroeder</dc:creator>
  <cp:lastModifiedBy>Noort Bakx</cp:lastModifiedBy>
  <cp:revision>15</cp:revision>
  <dcterms:created xsi:type="dcterms:W3CDTF">2019-02-13T08:22:50Z</dcterms:created>
  <dcterms:modified xsi:type="dcterms:W3CDTF">2021-06-08T06:11:03Z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0x01010085B846DA9B026F47BC126C9C0F736397</vt:lpwstr>
  </property>
</Properties>
</file>