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C99"/>
    <a:srgbClr val="40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595"/>
  </p:normalViewPr>
  <p:slideViewPr>
    <p:cSldViewPr snapToGrid="0" snapToObjects="1">
      <p:cViewPr varScale="1">
        <p:scale>
          <a:sx n="141" d="100"/>
          <a:sy n="141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995" y="1143000"/>
            <a:ext cx="8717573" cy="207498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9125851-7B8E-6C4F-ACB9-0DA87985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6" y="224450"/>
            <a:ext cx="600075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619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984738"/>
            <a:ext cx="1951892" cy="48797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355" y="984738"/>
            <a:ext cx="6593130" cy="4879732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72" y="1305293"/>
            <a:ext cx="862562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572" y="4185018"/>
            <a:ext cx="86256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995" y="1236540"/>
            <a:ext cx="4303835" cy="44784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8" y="1236540"/>
            <a:ext cx="4218110" cy="44784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2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995" y="1197586"/>
            <a:ext cx="424893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01C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995" y="2021498"/>
            <a:ext cx="424893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50" y="1197586"/>
            <a:ext cx="426985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01C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50" y="2021498"/>
            <a:ext cx="426985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85C3F9C-CB44-6A4B-B290-08C17B53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6" y="224450"/>
            <a:ext cx="600075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167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5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85" y="1011114"/>
            <a:ext cx="3332834" cy="10462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938" y="1011115"/>
            <a:ext cx="5196253" cy="48499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185" y="2057400"/>
            <a:ext cx="333283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8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42" y="940776"/>
            <a:ext cx="2385920" cy="15122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57500" y="940777"/>
            <a:ext cx="6066691" cy="463354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942" y="2576145"/>
            <a:ext cx="2385920" cy="29981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3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996" y="224450"/>
            <a:ext cx="600075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995" y="1204547"/>
            <a:ext cx="8664819" cy="4334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5761" y="6233258"/>
            <a:ext cx="95836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5235" y="6233258"/>
            <a:ext cx="200904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1331" y="6233258"/>
            <a:ext cx="624254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01C4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15A2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5A2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258623-9573-8A41-9A4A-2C863B7B5D2C}"/>
              </a:ext>
            </a:extLst>
          </p:cNvPr>
          <p:cNvSpPr txBox="1"/>
          <p:nvPr/>
        </p:nvSpPr>
        <p:spPr>
          <a:xfrm>
            <a:off x="2770360" y="144856"/>
            <a:ext cx="357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DACC99"/>
                </a:solidFill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7209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BFC1-F62B-9D48-9698-F9911702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822B-4D6C-1F4D-929E-D9D4EFDA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5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2" ma:contentTypeDescription="Create a new document." ma:contentTypeScope="" ma:versionID="ade17782ed6d04147deb5569d24c974c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899180898a124cd81e9234676bd13f4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510B76-A26E-44C6-9234-24C54DE6DCC3}"/>
</file>

<file path=customXml/itemProps2.xml><?xml version="1.0" encoding="utf-8"?>
<ds:datastoreItem xmlns:ds="http://schemas.openxmlformats.org/officeDocument/2006/customXml" ds:itemID="{3853E38F-8549-4BA4-BD53-BCF6A0474382}"/>
</file>

<file path=customXml/itemProps3.xml><?xml version="1.0" encoding="utf-8"?>
<ds:datastoreItem xmlns:ds="http://schemas.openxmlformats.org/officeDocument/2006/customXml" ds:itemID="{E65B848F-2A5F-442D-A8F9-6AC8A26B24E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Daniel Schroeder</cp:lastModifiedBy>
  <cp:revision>1</cp:revision>
  <dcterms:created xsi:type="dcterms:W3CDTF">2018-11-28T07:54:53Z</dcterms:created>
  <dcterms:modified xsi:type="dcterms:W3CDTF">2018-11-28T08:01:32Z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