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1C47"/>
    <a:srgbClr val="DA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/>
    <p:restoredTop sz="94595"/>
  </p:normalViewPr>
  <p:slideViewPr>
    <p:cSldViewPr snapToGrid="0" snapToObjects="1">
      <p:cViewPr varScale="1">
        <p:scale>
          <a:sx n="155" d="100"/>
          <a:sy n="155" d="100"/>
        </p:scale>
        <p:origin x="19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422" y="841772"/>
            <a:ext cx="871563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422" y="2701528"/>
            <a:ext cx="871563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2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2076" y="906162"/>
            <a:ext cx="2186888" cy="32868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996" y="906162"/>
            <a:ext cx="6400800" cy="328689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1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0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45" y="952838"/>
            <a:ext cx="4322805" cy="31743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240" y="952838"/>
            <a:ext cx="4322805" cy="31743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1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44" y="985387"/>
            <a:ext cx="4363479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44" y="1603321"/>
            <a:ext cx="4363479" cy="24661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6242" y="985387"/>
            <a:ext cx="4201812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6242" y="1603321"/>
            <a:ext cx="4201812" cy="24661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0E0075C4-A9A9-4A49-BC3B-F069D30A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45" y="133801"/>
            <a:ext cx="5986333" cy="689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4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8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5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138" y="913563"/>
            <a:ext cx="2558202" cy="8024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1524" y="913563"/>
            <a:ext cx="5914768" cy="33289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138" y="1716045"/>
            <a:ext cx="2558202" cy="252644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31801" y="913563"/>
            <a:ext cx="5989777" cy="33289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155CE74-E468-B74F-8713-94A69AE2D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38" y="913563"/>
            <a:ext cx="2558202" cy="8024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9411F7B-55B1-3F47-BEA7-8DDD871B5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9138" y="1716045"/>
            <a:ext cx="2558202" cy="252644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596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45" y="133801"/>
            <a:ext cx="5986333" cy="689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44" y="990278"/>
            <a:ext cx="8729533" cy="3128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08239" y="4528366"/>
            <a:ext cx="615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9081-7035-6D4E-A0AA-3544636BC5B8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7070" y="4528366"/>
            <a:ext cx="24904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528366"/>
            <a:ext cx="3876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9C79-4CE3-3846-9E25-AEBA9AF0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9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401C47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258623-9573-8A41-9A4A-2C863B7B5D2C}"/>
              </a:ext>
            </a:extLst>
          </p:cNvPr>
          <p:cNvSpPr txBox="1"/>
          <p:nvPr/>
        </p:nvSpPr>
        <p:spPr>
          <a:xfrm>
            <a:off x="112144" y="72610"/>
            <a:ext cx="357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DACC99"/>
                </a:solidFill>
              </a:rPr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47209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BFC1-F62B-9D48-9698-F9911702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822B-4D6C-1F4D-929E-D9D4EFDA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5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2" ma:contentTypeDescription="Create a new document." ma:contentTypeScope="" ma:versionID="ade17782ed6d04147deb5569d24c974c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b899180898a124cd81e9234676bd13f4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CB91D37-0F60-47D4-B7ED-EB926B11DEA4}"/>
</file>

<file path=customXml/itemProps2.xml><?xml version="1.0" encoding="utf-8"?>
<ds:datastoreItem xmlns:ds="http://schemas.openxmlformats.org/officeDocument/2006/customXml" ds:itemID="{69A084DA-969B-4638-B97B-80A5937528FD}"/>
</file>

<file path=customXml/itemProps3.xml><?xml version="1.0" encoding="utf-8"?>
<ds:datastoreItem xmlns:ds="http://schemas.openxmlformats.org/officeDocument/2006/customXml" ds:itemID="{571CDAB0-5147-456C-B1F7-FF9876906E9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</Words>
  <Application>Microsoft Macintosh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Daniel Schroeder</cp:lastModifiedBy>
  <cp:revision>2</cp:revision>
  <dcterms:created xsi:type="dcterms:W3CDTF">2018-11-28T07:54:53Z</dcterms:created>
  <dcterms:modified xsi:type="dcterms:W3CDTF">2018-11-28T08:09:20Z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